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0330D-65AA-2924-9E12-CFC09C61D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D9CFF3-6CBC-55B6-D647-BCD23A703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EFE7D-7986-3248-1A88-02DB8B566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BBF9-8BA5-4612-B354-D5A85888F47B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B29C-1DFA-3E37-3F3F-80DC107D6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72DFA-8611-8173-8C56-CCFC3FFA8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1F3D-1B0E-4F61-9D3D-9A1313B64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575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502A8-9772-AE21-5DE7-D131B27CD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701E94-5F8D-1B58-81EF-1B10E308AA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AB47C-37DF-5ECF-1740-7953AED7B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BBF9-8BA5-4612-B354-D5A85888F47B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FE0AA6-E6E9-4C82-69B7-7CAFA1BE1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29640-C0B7-EC8C-DFB1-4938C2117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1F3D-1B0E-4F61-9D3D-9A1313B64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318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E98BBF-EBBA-6C80-AD62-9F89E6B3D2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66BD1B-E774-6E52-861B-3A2D8D1023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DE4E8E-CA9D-6A21-3CF7-3F23136BE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BBF9-8BA5-4612-B354-D5A85888F47B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FE13F6-D4DA-1682-B54D-2BE75C6A7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D090D-0900-2953-F269-9ED44D1B8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1F3D-1B0E-4F61-9D3D-9A1313B64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143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50442-35F0-1B74-E947-E10EC3C5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56CED-BD10-EED0-580A-E4AA9566E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350BB0-1885-FBF2-6A51-F2133C1C8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BBF9-8BA5-4612-B354-D5A85888F47B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6B4EB-DE74-4282-4525-486CD2917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FA2F56-1270-7590-E39C-16A10CE45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1F3D-1B0E-4F61-9D3D-9A1313B64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361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5B725-D727-6BCB-2803-2B93B49F9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14DF06-5E15-F744-5212-9A207634B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2AF46-A458-86BF-CD36-DC1790BDC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BBF9-8BA5-4612-B354-D5A85888F47B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324C8-E2B7-F471-C229-1389C9C68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D9F96-6DC3-7C61-FF48-BFB0A99E0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1F3D-1B0E-4F61-9D3D-9A1313B64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299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810F6-644F-A4CF-940D-9DDED302B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662DC-CEEE-01F4-AB3B-F898E64A7B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DB5BD9-40F0-41E9-7183-047E3142B4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BF6B72-232C-33A7-C383-7E3D177CB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BBF9-8BA5-4612-B354-D5A85888F47B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88DCA9-0046-E5F3-2EEA-3B6A255CB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889640-E582-50C2-8DD5-6AC8DFDB7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1F3D-1B0E-4F61-9D3D-9A1313B64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668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1DD69-B37C-DF34-6ADF-088DC1B30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DF25B5-AE45-D530-869D-0CD8E4E815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8910C5-B3BA-869E-5FC5-F851F6831F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EEF0B9-0444-90D6-F483-4E29255281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E56C52-DF35-69E9-EFB3-9C2E60485B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9CD0F1-075B-7537-D4C5-85C588154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BBF9-8BA5-4612-B354-D5A85888F47B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389DF0-7A10-1A03-188A-561A3C53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F4CDD3-2A62-FD80-DD0D-1B0DCC0DC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1F3D-1B0E-4F61-9D3D-9A1313B64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702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EB019-1CD0-444A-DCAB-927A9D1E5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8E00CF-113D-35B0-C1C0-78597C5A2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BBF9-8BA5-4612-B354-D5A85888F47B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BCF94E-74A5-94F1-DAFB-E90012EBE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17E493-7228-2BE7-D54E-53DF7FCF6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1F3D-1B0E-4F61-9D3D-9A1313B64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074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872162-90FF-B218-0068-8EEBA751C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BBF9-8BA5-4612-B354-D5A85888F47B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ABDC70-1F20-C79A-A9B7-1642A3E81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FF884E-3902-1AFF-CBE3-380169B6C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1F3D-1B0E-4F61-9D3D-9A1313B64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707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7C377-B872-50BB-4AEF-025902AFD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016D4-5FE9-CC8B-3115-7C32D392F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514ED5-1DAC-1555-D70F-026F020A47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FF7FA7-CA95-37B1-C331-38062739C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BBF9-8BA5-4612-B354-D5A85888F47B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75623-46A1-9BDB-7614-24209A030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C1CA93-91F9-6DF7-388A-81B076DD3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1F3D-1B0E-4F61-9D3D-9A1313B64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177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EED34-4B47-01FE-82D3-65D90BDA3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1F7BF8-134F-47D7-2465-0F25D13A69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620E37-897E-B1B6-8F36-D6F6F19EFC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1CFBDF-5CCC-1776-479B-6C4F88DA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BBF9-8BA5-4612-B354-D5A85888F47B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2DD281-F76D-AD50-926C-576E328EB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9BE734-DFC6-5652-D2EC-4F11DA923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1F3D-1B0E-4F61-9D3D-9A1313B64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21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787149-87CB-EE5C-1535-330F12927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77F1A-E4C3-8EFB-0CC1-135CE1AB1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99E8D4-0F58-C0ED-320D-EA065B0FE9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2BBF9-8BA5-4612-B354-D5A85888F47B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062A9-0254-468D-0DEB-4BADE4C45E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FA7E3-D457-6042-4745-47C68E1082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E1F3D-1B0E-4F61-9D3D-9A1313B64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840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7F184E5-CE4D-79A8-601F-C923FB06C5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70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00C98A1-90DE-E664-F66C-68E1EB6713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B423BE0-EDC7-26B5-7AEF-1F08D01BE2C8}"/>
              </a:ext>
            </a:extLst>
          </p:cNvPr>
          <p:cNvSpPr txBox="1"/>
          <p:nvPr/>
        </p:nvSpPr>
        <p:spPr>
          <a:xfrm>
            <a:off x="2718620" y="206478"/>
            <a:ext cx="746268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400" b="1" dirty="0"/>
              <a:t>ACTS</a:t>
            </a:r>
          </a:p>
          <a:p>
            <a:endParaRPr lang="en-GB" sz="3400" b="1" dirty="0"/>
          </a:p>
          <a:p>
            <a:r>
              <a:rPr lang="en-GB" sz="3400" b="1" dirty="0"/>
              <a:t>A – Adoration</a:t>
            </a:r>
          </a:p>
          <a:p>
            <a:endParaRPr lang="en-GB" sz="3400" b="1" dirty="0"/>
          </a:p>
          <a:p>
            <a:r>
              <a:rPr lang="en-GB" sz="3400" b="1" dirty="0"/>
              <a:t>C – Confession</a:t>
            </a:r>
          </a:p>
          <a:p>
            <a:endParaRPr lang="en-GB" sz="3400" b="1" dirty="0"/>
          </a:p>
          <a:p>
            <a:r>
              <a:rPr lang="en-GB" sz="3400" b="1" dirty="0"/>
              <a:t>T – Thanksgiving</a:t>
            </a:r>
          </a:p>
          <a:p>
            <a:endParaRPr lang="en-GB" sz="3400" b="1" dirty="0"/>
          </a:p>
          <a:p>
            <a:r>
              <a:rPr lang="en-GB" sz="3400" b="1" dirty="0"/>
              <a:t>S – Supplication (asking for our needs)</a:t>
            </a:r>
          </a:p>
        </p:txBody>
      </p:sp>
    </p:spTree>
    <p:extLst>
      <p:ext uri="{BB962C8B-B14F-4D97-AF65-F5344CB8AC3E}">
        <p14:creationId xmlns:p14="http://schemas.microsoft.com/office/powerpoint/2010/main" val="4087907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Church Office</dc:creator>
  <cp:lastModifiedBy>Church Office</cp:lastModifiedBy>
  <cp:revision>2</cp:revision>
  <dcterms:created xsi:type="dcterms:W3CDTF">2024-07-18T11:30:02Z</dcterms:created>
  <dcterms:modified xsi:type="dcterms:W3CDTF">2024-07-29T10:31:12Z</dcterms:modified>
</cp:coreProperties>
</file>